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9" r:id="rId6"/>
    <p:sldId id="267" r:id="rId7"/>
    <p:sldId id="268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9" d="100"/>
          <a:sy n="149" d="100"/>
        </p:scale>
        <p:origin x="504" y="11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DIA SANTO E DIVINAL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 SANTO E DIVINAL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dia santo e divinal;</a:t>
            </a:r>
          </a:p>
          <a:p>
            <a:r>
              <a:rPr lang="pt-BR" dirty="0"/>
              <a:t>Selo do Deus criador.</a:t>
            </a:r>
          </a:p>
          <a:p>
            <a:r>
              <a:rPr lang="pt-BR" dirty="0"/>
              <a:t>Neste dia, ó Pai, queremos dar </a:t>
            </a:r>
          </a:p>
          <a:p>
            <a:r>
              <a:rPr lang="pt-BR" dirty="0"/>
              <a:t>Graças mil por Teu amor.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 SANTO E DIVINAL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DF91D88-A5E6-46F1-913E-3C67CDFD2B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Neste dia amado,</a:t>
            </a:r>
          </a:p>
          <a:p>
            <a:r>
              <a:rPr lang="pt-BR" dirty="0"/>
              <a:t>Eis-nos, junto a Ti,</a:t>
            </a:r>
          </a:p>
          <a:p>
            <a:r>
              <a:rPr lang="pt-BR" dirty="0"/>
              <a:t>Almejando a graça </a:t>
            </a:r>
          </a:p>
          <a:p>
            <a:r>
              <a:rPr lang="pt-BR" dirty="0"/>
              <a:t>De Tua salvação fruir.</a:t>
            </a:r>
          </a:p>
        </p:txBody>
      </p:sp>
    </p:spTree>
    <p:extLst>
      <p:ext uri="{BB962C8B-B14F-4D97-AF65-F5344CB8AC3E}">
        <p14:creationId xmlns:p14="http://schemas.microsoft.com/office/powerpoint/2010/main" val="3040588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 SANTO E DIVINAL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ó Deus, </a:t>
            </a:r>
          </a:p>
          <a:p>
            <a:r>
              <a:rPr lang="pt-BR" dirty="0"/>
              <a:t>ensina-me a guardar </a:t>
            </a:r>
          </a:p>
          <a:p>
            <a:r>
              <a:rPr lang="pt-BR" dirty="0"/>
              <a:t>O Teu dia em santo ardor,</a:t>
            </a:r>
          </a:p>
          <a:p>
            <a:r>
              <a:rPr lang="pt-BR" dirty="0"/>
              <a:t>Alcançando graça e santa paz,</a:t>
            </a:r>
          </a:p>
          <a:p>
            <a:r>
              <a:rPr lang="pt-BR" dirty="0"/>
              <a:t>E fruir o Teu amor. </a:t>
            </a:r>
          </a:p>
        </p:txBody>
      </p:sp>
    </p:spTree>
    <p:extLst>
      <p:ext uri="{BB962C8B-B14F-4D97-AF65-F5344CB8AC3E}">
        <p14:creationId xmlns:p14="http://schemas.microsoft.com/office/powerpoint/2010/main" val="159397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 SANTO E DIVINAL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DF91D88-A5E6-46F1-913E-3C67CDFD2B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Neste dia amado,</a:t>
            </a:r>
          </a:p>
          <a:p>
            <a:r>
              <a:rPr lang="pt-BR" dirty="0"/>
              <a:t>Eis-nos, junto a Ti,</a:t>
            </a:r>
          </a:p>
          <a:p>
            <a:r>
              <a:rPr lang="pt-BR" dirty="0"/>
              <a:t>Almejando a graça </a:t>
            </a:r>
          </a:p>
          <a:p>
            <a:r>
              <a:rPr lang="pt-BR" dirty="0"/>
              <a:t>De Tua salvação fruir.</a:t>
            </a:r>
          </a:p>
        </p:txBody>
      </p:sp>
    </p:spTree>
    <p:extLst>
      <p:ext uri="{BB962C8B-B14F-4D97-AF65-F5344CB8AC3E}">
        <p14:creationId xmlns:p14="http://schemas.microsoft.com/office/powerpoint/2010/main" val="2794995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 SANTO E DIVINAL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Teu dia, venho meditar </a:t>
            </a:r>
          </a:p>
          <a:p>
            <a:r>
              <a:rPr lang="pt-BR" dirty="0"/>
              <a:t>No esplendor celestial,</a:t>
            </a:r>
          </a:p>
          <a:p>
            <a:r>
              <a:rPr lang="pt-BR" dirty="0"/>
              <a:t>Quando, ao Teu lado, irei estar </a:t>
            </a:r>
          </a:p>
          <a:p>
            <a:r>
              <a:rPr lang="pt-BR" dirty="0"/>
              <a:t>Para sempre em paz real.</a:t>
            </a:r>
          </a:p>
        </p:txBody>
      </p:sp>
    </p:spTree>
    <p:extLst>
      <p:ext uri="{BB962C8B-B14F-4D97-AF65-F5344CB8AC3E}">
        <p14:creationId xmlns:p14="http://schemas.microsoft.com/office/powerpoint/2010/main" val="663904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DIA SANTO E DIVINAL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DF91D88-A5E6-46F1-913E-3C67CDFD2B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Neste dia amado,</a:t>
            </a:r>
          </a:p>
          <a:p>
            <a:r>
              <a:rPr lang="pt-BR" dirty="0"/>
              <a:t>Eis-nos, junto a Ti,</a:t>
            </a:r>
          </a:p>
          <a:p>
            <a:r>
              <a:rPr lang="pt-BR" dirty="0"/>
              <a:t>Almejando a graça </a:t>
            </a:r>
          </a:p>
          <a:p>
            <a:r>
              <a:rPr lang="pt-BR" dirty="0"/>
              <a:t>De Tua salvação fruir.</a:t>
            </a:r>
          </a:p>
        </p:txBody>
      </p:sp>
    </p:spTree>
    <p:extLst>
      <p:ext uri="{BB962C8B-B14F-4D97-AF65-F5344CB8AC3E}">
        <p14:creationId xmlns:p14="http://schemas.microsoft.com/office/powerpoint/2010/main" val="2919789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167</Words>
  <Application>Microsoft Office PowerPoint</Application>
  <PresentationFormat>Apresentação na tela (16:9)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DIA SANTO E DIVINAL</vt:lpstr>
      <vt:lpstr>DIA SANTO E DIVINAL</vt:lpstr>
      <vt:lpstr>DIA SANTO E DIVINAL</vt:lpstr>
      <vt:lpstr>DIA SANTO E DIVINAL</vt:lpstr>
      <vt:lpstr>DIA SANTO E DIVINAL</vt:lpstr>
      <vt:lpstr>DIA SANTO E DIVINAL</vt:lpstr>
      <vt:lpstr>DIA SANTO E DIVINAL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2019-06-12T23:29:56Z</dcterms:modified>
</cp:coreProperties>
</file>

<file path=docProps/thumbnail.jpeg>
</file>